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33"/>
    <a:srgbClr val="BD03B0"/>
    <a:srgbClr val="B50BB5"/>
    <a:srgbClr val="9F11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7F113-29E9-4C28-B40B-90C8B6640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8D742-E79F-4D04-95A2-257B477EA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FCEF3-2A8D-4E21-A163-1E9AF3755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2784-3852-49A7-ACDC-A65ABF7DEE11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D99B1-0C82-4588-8B22-B4990C46E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04F0ED-FF9C-4EB5-8C81-2C07E3BF3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7420-07B2-427F-B519-7BC287CCD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7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273E-46BF-4DC3-A700-F4D4043F2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FD5FCD-C22D-4B2B-8814-F02D15ADA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3763B-E008-4787-B835-76D4B4D8F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2784-3852-49A7-ACDC-A65ABF7DEE11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3B157-CE6D-450F-9AFB-0132B0525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C9B00-E012-42A3-BB9C-FF46FE794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7420-07B2-427F-B519-7BC287CCD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B53542-C8F4-467E-BB4D-5E4DC23D86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4E643C-53B7-4878-89AE-E80B6BFD8C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3E3D3-E77C-4704-918A-79DE8ABD9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2784-3852-49A7-ACDC-A65ABF7DEE11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092518-9854-4E72-B1B6-ABBD004C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15BC2-52C3-40D5-B226-D16EA3E21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7420-07B2-427F-B519-7BC287CCD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040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73A0E-CDB8-403F-832F-DDF533D0F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D9A80-6F6B-4053-9521-DEEC44CE5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0AD53-3058-4F1C-AB40-EDFA5B7E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2784-3852-49A7-ACDC-A65ABF7DEE11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89884-6231-4D67-A07D-C7BC0C0C5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618BB-B64A-4DA7-91B5-A2CA7FD8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7420-07B2-427F-B519-7BC287CCD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1601A-C12D-4CFE-AAB0-F6C51E085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78B23-1715-4C3F-9D69-27AED791C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EC0D5-AD6A-439C-A6DF-9431CE340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2784-3852-49A7-ACDC-A65ABF7DEE11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19B87-E131-4588-92A9-74953C9B6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9BBA7-538C-400A-937E-FA9E3782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7420-07B2-427F-B519-7BC287CCD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447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A7F7D-1B4F-49E0-BB55-2577B99D7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2F498-F033-4920-A846-F77EC0486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0E5383-6E0C-47B9-AAD8-DB762C937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AA0B8-C6E9-4272-8DFD-ADC54F6BC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2784-3852-49A7-ACDC-A65ABF7DEE11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A5111-5343-4F81-85B5-E1DBC7456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0B69DC-AB2B-4CDC-8BA8-5EAEF325A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7420-07B2-427F-B519-7BC287CCD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3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3F424-895F-49F2-931B-70FB61B41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BEB63-F3D0-409C-B12C-95F5D20EA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1F9C2-4228-41DC-96D2-65FDEE242B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D9ABBA-B2FA-44C9-AD2C-0FF5AD1304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49456D-0E8C-4681-A0BC-7B0209C3EB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C9CA26-87DB-4120-B07D-EF829C0EA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2784-3852-49A7-ACDC-A65ABF7DEE11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5C0999-246F-46B3-A358-8528CD7AA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4B6B32-A3F8-42CF-A626-10461944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7420-07B2-427F-B519-7BC287CCD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97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875F3-02A7-489B-AADF-D1DEC6D2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7A7819-2FEF-477F-83AA-4D53B49D5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2784-3852-49A7-ACDC-A65ABF7DEE11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34E78A-DFEE-434C-8572-0F348BBA0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8A90F-D12A-4FE1-B363-9974F65A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7420-07B2-427F-B519-7BC287CCD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35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23BC2F-D138-4B7E-AED4-2C722ED50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2784-3852-49A7-ACDC-A65ABF7DEE11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D24A77-629B-4C09-A04D-A219E9529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C98D4C-AD3A-4429-841C-34804B0F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7420-07B2-427F-B519-7BC287CCD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1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68649-6917-46FB-B35A-B50B6CE04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3305D-235D-4025-8FF7-3C1423E67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C4793F-9EE4-47DD-A11C-868D1BF6E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BA1965-5973-4DF4-A1FD-C591506D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2784-3852-49A7-ACDC-A65ABF7DEE11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C034F3-AC23-480F-963C-F3D67D1B3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003AB-5937-46E4-B879-475CA242D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7420-07B2-427F-B519-7BC287CCD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51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E904E-C5FF-4247-82DC-853F86257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5A847C-135A-4300-96A0-07B459233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3B32D5-AF95-4458-A11D-745EC470E3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2FB9B-4257-4F6F-A9EF-18FE1BFC2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2784-3852-49A7-ACDC-A65ABF7DEE11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375F7-9B96-47AF-AA9F-94B211A57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63052-9B5E-45B3-B523-97DA160A3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57420-07B2-427F-B519-7BC287CCD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6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CA47D0-C41B-4A9E-A062-A18AE5D95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F3902-D8C7-48BC-A755-B2CD3A774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EBBAF-87F6-4C58-A8B6-1B55F8F969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82784-3852-49A7-ACDC-A65ABF7DEE11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50EFD-3751-45DA-AC86-1C81B74F4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7DF18-0FA6-4589-91F4-B9BE632220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57420-07B2-427F-B519-7BC287CCD9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38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emf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67000" b="-6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7390D-58A5-43F7-BEDF-4C06B47168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2458" y="421424"/>
            <a:ext cx="2293443" cy="560664"/>
          </a:xfrm>
        </p:spPr>
        <p:txBody>
          <a:bodyPr>
            <a:noAutofit/>
          </a:bodyPr>
          <a:lstStyle/>
          <a:p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Tuần 13  Tiết 13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22F1FE3-55AC-44CE-86DE-421AA7289474}"/>
              </a:ext>
            </a:extLst>
          </p:cNvPr>
          <p:cNvSpPr txBox="1">
            <a:spLocks/>
          </p:cNvSpPr>
          <p:nvPr/>
        </p:nvSpPr>
        <p:spPr>
          <a:xfrm>
            <a:off x="4023359" y="165861"/>
            <a:ext cx="6977575" cy="11565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8 : DỰ ÁN NHỎ - LỢI ÍCH CỦA S</a:t>
            </a:r>
            <a:r>
              <a:rPr lang="vi-VN" sz="280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80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80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80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E167F0A-1867-4DAB-A219-66B2A3E8FC95}"/>
              </a:ext>
            </a:extLst>
          </p:cNvPr>
          <p:cNvSpPr txBox="1">
            <a:spLocks/>
          </p:cNvSpPr>
          <p:nvPr/>
        </p:nvSpPr>
        <p:spPr>
          <a:xfrm>
            <a:off x="1709530" y="1477109"/>
            <a:ext cx="8838792" cy="40888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Ở bài tr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ớc các em đã biết đ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chức năng của các phần mềm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duy, ở bài này chúng ta sẽ khám phá lợi ích của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</a:t>
            </a:r>
          </a:p>
          <a:p>
            <a:pPr algn="just"/>
            <a:r>
              <a:rPr lang="en-US" sz="2200" i="1" u="sng">
                <a:solidFill>
                  <a:srgbClr val="9F11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 I : MỤC TIÊU</a:t>
            </a: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Sử dụng đ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trong học tập và trao đổi ý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ởng</a:t>
            </a: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Sử dụng đ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các chức năng của phần mềm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</a:t>
            </a:r>
          </a:p>
          <a:p>
            <a:pPr algn="just"/>
            <a:r>
              <a:rPr lang="en-US" sz="2200" i="1" u="sng">
                <a:solidFill>
                  <a:srgbClr val="9F118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Phần II : NỘI DUNG</a:t>
            </a:r>
          </a:p>
          <a:p>
            <a:pPr algn="just"/>
            <a:endParaRPr lang="en-US" sz="2200" i="1" u="sng">
              <a:solidFill>
                <a:srgbClr val="9F118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n-US" sz="2200" i="1" u="sng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① YÊU CẦU CHUNG</a:t>
            </a: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Mỗi nhóm của lớp tham gia 1 dự án</a:t>
            </a: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Nhóm 1 : vẽ 1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về các vai trò của máy tính</a:t>
            </a: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Nhóm 2 : vẽ 1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về đặc điểm của các loại tảo</a:t>
            </a:r>
          </a:p>
          <a:p>
            <a:pPr algn="just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Nhóm 3 : vẽ 1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về đặc điểm của cô giáo em</a:t>
            </a:r>
          </a:p>
          <a:p>
            <a:pPr algn="just"/>
            <a:r>
              <a:rPr lang="en-US" sz="2200" i="1" u="sng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② GỢI Ý DỰ ÁN</a:t>
            </a:r>
          </a:p>
        </p:txBody>
      </p:sp>
      <p:pic>
        <p:nvPicPr>
          <p:cNvPr id="7" name="1">
            <a:hlinkClick r:id="" action="ppaction://media"/>
            <a:extLst>
              <a:ext uri="{FF2B5EF4-FFF2-40B4-BE49-F238E27FC236}">
                <a16:creationId xmlns:a16="http://schemas.microsoft.com/office/drawing/2014/main" id="{5F8AC9D5-1667-4FD4-85E5-506C2F667E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47583" y="59469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0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5BC8-8BB6-4185-9A31-1C56F7FBB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797" y="238539"/>
            <a:ext cx="10336289" cy="5565913"/>
          </a:xfrm>
        </p:spPr>
        <p:txBody>
          <a:bodyPr>
            <a:noAutofit/>
          </a:bodyPr>
          <a:lstStyle/>
          <a:p>
            <a:pPr algn="l"/>
            <a:r>
              <a:rPr lang="en-US" sz="2200" i="1" u="sng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B1 : Lựa chọn đề tài và chia nhóm</a:t>
            </a:r>
            <a:br>
              <a:rPr lang="en-US" sz="2200" i="1" u="sng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Đâu là lý do em chọn đề tài này ?</a:t>
            </a:r>
            <a:b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Em muốn biết cách dùng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để phục vụ việc học tập </a:t>
            </a:r>
            <a:b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Em thích dùng phần mềm để vẽ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nhanh và đẹp</a:t>
            </a:r>
            <a:b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Em muốn tìm hiểu thêm về phần mềm vẽ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</a:t>
            </a:r>
            <a:b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Em có thể nêu lý do khác </a:t>
            </a:r>
            <a:br>
              <a:rPr lang="en-US" sz="2200" i="1" u="sng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 i="1" u="sng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B2 : Lập kế hoạch</a:t>
            </a:r>
            <a:br>
              <a:rPr lang="en-US" sz="2200" i="1" u="sng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Mỗi nhóm 1 nhiệm vụ</a:t>
            </a:r>
            <a:b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Nhóm 1 : vẽ 1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về các vai trò của máy tính</a:t>
            </a:r>
            <a:b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Nhóm 2 : vẽ 1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về đặc điểm của các loại tảo</a:t>
            </a:r>
            <a:b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Nhóm 3 : vẽ 1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về đặc điểm của cô giáo em</a:t>
            </a:r>
            <a:b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Các nhóm trình bày lợi ích của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</a:t>
            </a:r>
            <a:b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Các nhóm giới thiệu sản phẩm minh hoạ</a:t>
            </a:r>
            <a:b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 i="1" u="sng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B3 : Thực hiện dự án</a:t>
            </a:r>
            <a:br>
              <a:rPr lang="en-US" sz="2200" i="1" u="sng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Mỗi nhóm và mỗi thành viên thực hiện theo kế hoạch ở b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ớc 2</a:t>
            </a:r>
            <a:b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 i="1" u="sng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B4 : Báo cáo kết quả</a:t>
            </a:r>
            <a:br>
              <a:rPr lang="en-US" sz="2200" i="1" u="sng">
                <a:solidFill>
                  <a:schemeClr val="accent4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Các nhóm quan sát sản phẩm vẽ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về các đặc điểm của mạng máy tính nh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trong hình 3 sau </a:t>
            </a:r>
            <a:endParaRPr lang="en-US" sz="2200" i="1" u="sng">
              <a:solidFill>
                <a:srgbClr val="BD03B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2">
            <a:hlinkClick r:id="" action="ppaction://media"/>
            <a:extLst>
              <a:ext uri="{FF2B5EF4-FFF2-40B4-BE49-F238E27FC236}">
                <a16:creationId xmlns:a16="http://schemas.microsoft.com/office/drawing/2014/main" id="{703706B3-42CF-4716-AE05-BAFFAC8963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70505" y="59469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0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7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5A3596-7F1E-4C92-A997-38D6F8531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0661" y="119268"/>
            <a:ext cx="10349948" cy="490330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7A2008A-13EF-4FD3-96C3-C5BC88225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2" y="5300870"/>
            <a:ext cx="8958468" cy="1338468"/>
          </a:xfrm>
        </p:spPr>
        <p:txBody>
          <a:bodyPr>
            <a:noAutofit/>
          </a:bodyPr>
          <a:lstStyle/>
          <a:p>
            <a:pPr algn="l"/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Sau đó các nhóm trình bày sản phẩm của mình : </a:t>
            </a:r>
            <a:b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Nhóm 1 : vẽ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về các vai trò của máy tính</a:t>
            </a:r>
            <a:b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Nhóm 2 : vẽ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về đặc điểm của các loại tảo</a:t>
            </a:r>
            <a:b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Nhóm 3 : vẽ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về đặc điểm của cô giáo em</a:t>
            </a:r>
          </a:p>
        </p:txBody>
      </p:sp>
      <p:pic>
        <p:nvPicPr>
          <p:cNvPr id="6" name="3">
            <a:hlinkClick r:id="" action="ppaction://media"/>
            <a:extLst>
              <a:ext uri="{FF2B5EF4-FFF2-40B4-BE49-F238E27FC236}">
                <a16:creationId xmlns:a16="http://schemas.microsoft.com/office/drawing/2014/main" id="{CD4FB7D2-E720-40C6-866F-B497F1A347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090991" y="55228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1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2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D090C8-A9CB-4B49-A7B7-E4411EE41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6765" y="225287"/>
            <a:ext cx="10058400" cy="3511826"/>
          </a:xfrm>
        </p:spPr>
        <p:txBody>
          <a:bodyPr>
            <a:noAutofit/>
          </a:bodyPr>
          <a:lstStyle/>
          <a:p>
            <a:pPr algn="l"/>
            <a:r>
              <a:rPr lang="en-US" sz="2200" i="1" u="sng">
                <a:solidFill>
                  <a:srgbClr val="6666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BTVN 1 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Khi vẽ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em có thể cùng nhau trao đổi ý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ởng giữa các nhóm, phát huy tính sáng tạo, độc lập, ngoài ra em còn phát huy đ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những phẩm chất hay những ph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ơng pháp nào nữa không ?</a:t>
            </a:r>
            <a:b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 i="1" u="sng">
                <a:solidFill>
                  <a:srgbClr val="6666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BTVN 2 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b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Môn Tin dùng các ký hiệu *, /, ^, % trong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</a:t>
            </a:r>
            <a:b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Môn Toán dùng các ký hiệu x, :, 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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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trong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</a:t>
            </a:r>
            <a:b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Môn Sinh dùng các ký hiệu P, F, F1, F2, G trong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</a:t>
            </a:r>
            <a:b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 ở những môn khác ngoài môn tin (như Lý, Hoá, Sử……) em có thể cho ví dụ là sài các ký hiệu nào trong s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đồ t</a:t>
            </a:r>
            <a:r>
              <a:rPr lang="vi-VN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220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duy ?</a:t>
            </a:r>
          </a:p>
        </p:txBody>
      </p:sp>
      <p:pic>
        <p:nvPicPr>
          <p:cNvPr id="5" name="4">
            <a:hlinkClick r:id="" action="ppaction://media"/>
            <a:extLst>
              <a:ext uri="{FF2B5EF4-FFF2-40B4-BE49-F238E27FC236}">
                <a16:creationId xmlns:a16="http://schemas.microsoft.com/office/drawing/2014/main" id="{98C171E7-0D73-49D0-B4BF-8122D3957F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27165" y="54963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3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663</Words>
  <Application>Microsoft Office PowerPoint</Application>
  <PresentationFormat>Widescreen</PresentationFormat>
  <Paragraphs>17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Tahoma</vt:lpstr>
      <vt:lpstr>Office Theme</vt:lpstr>
      <vt:lpstr>Tuần 13  Tiết 13</vt:lpstr>
      <vt:lpstr>B1 : Lựa chọn đề tài và chia nhóm Đâu là lý do em chọn đề tài này ? * Em muốn biết cách dùng sơ đồ tư duy để phục vụ việc học tập  * Em thích dùng phần mềm để vẽ sơ đồ tư duy nhanh và đẹp * Em muốn tìm hiểu thêm về phần mềm vẽ sơ đồ tư duy  * Em có thể nêu lý do khác  B2 : Lập kế hoạch A. Mỗi nhóm 1 nhiệm vụ * Nhóm 1 : vẽ 1 sơ đồ tư duy về các vai trò của máy tính * Nhóm 2 : vẽ 1 sơ đồ tư duy về đặc điểm của các loại tảo * Nhóm 3 : vẽ 1 sơ đồ tư duy về đặc điểm của cô giáo em B. Các nhóm trình bày lợi ích của sơ đồ tư duy C. Các nhóm giới thiệu sản phẩm minh hoạ B3 : Thực hiện dự án * Mỗi nhóm và mỗi thành viên thực hiện theo kế hoạch ở bước 2 B4 : Báo cáo kết quả * Các nhóm quan sát sản phẩm vẽ sơ đồ tư duy về các đặc điểm của mạng máy tính như trong hình 3 sau </vt:lpstr>
      <vt:lpstr>* Sau đó các nhóm trình bày sản phẩm của mình :  * Nhóm 1 : vẽ sơ đồ tư duy về các vai trò của máy tính * Nhóm 2 : vẽ sơ đồ tư duy về đặc điểm của các loại tảo * Nhóm 3 : vẽ sơ đồ tư duy về đặc điểm của cô giáo em</vt:lpstr>
      <vt:lpstr>BTVN 1 : Khi vẽ sơ đồ tư duy em có thể cùng nhau trao đổi ý tưởng giữa các nhóm, phát huy tính sáng tạo, độc lập, ngoài ra em còn phát huy được những phẩm chất hay những phương pháp nào nữa không ?  BTVN 2 :  Môn Tin dùng các ký hiệu *, /, ^, % trong sơ đồ tư duy  Môn Toán dùng các ký hiệu x, :, ,  trong sơ đồ tư duy  Môn Sinh dùng các ký hiệu P, F, F1, F2, G trong sơ đồ tư duy  Vậy ở những môn khác ngoài môn tin (như Lý, Hoá, Sử……) em có thể cho ví dụ là sài các ký hiệu nào trong sơ đồ tư duy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13  Tiết 13</dc:title>
  <dc:creator>KimThui</dc:creator>
  <cp:lastModifiedBy>KimThui</cp:lastModifiedBy>
  <cp:revision>64</cp:revision>
  <dcterms:created xsi:type="dcterms:W3CDTF">2021-11-09T15:44:24Z</dcterms:created>
  <dcterms:modified xsi:type="dcterms:W3CDTF">2021-11-13T04:40:11Z</dcterms:modified>
</cp:coreProperties>
</file>